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02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9" r:id="rId4"/>
    <p:sldId id="263" r:id="rId5"/>
    <p:sldId id="258" r:id="rId6"/>
    <p:sldId id="260" r:id="rId7"/>
    <p:sldId id="261" r:id="rId8"/>
    <p:sldId id="262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5729"/>
    <a:srgbClr val="9366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04"/>
    <p:restoredTop sz="78941"/>
  </p:normalViewPr>
  <p:slideViewPr>
    <p:cSldViewPr snapToGrid="0" snapToObjects="1">
      <p:cViewPr>
        <p:scale>
          <a:sx n="62" d="100"/>
          <a:sy n="62" d="100"/>
        </p:scale>
        <p:origin x="930" y="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25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Plan réseau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Répartition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Déploiement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4B4F16F4-6AFD-0A4A-AF5B-10CB72E568DE}" type="presOf" srcId="{AD7AEC1A-6D23-4E41-8897-7C290B835E6F}" destId="{91D07B1D-B02B-994C-A574-FE4A48861650}" srcOrd="0" destOrd="0" presId="urn:microsoft.com/office/officeart/2005/8/layout/process1"/>
    <dgm:cxn modelId="{15848857-9D98-D94F-AC23-417640EC440C}" type="presOf" srcId="{F7D9D8EB-D127-6048-8697-F70FC07C45A6}" destId="{AAB3DFE3-AD4E-DB41-8EBA-21F83100BBAB}" srcOrd="0" destOrd="0" presId="urn:microsoft.com/office/officeart/2005/8/layout/process1"/>
    <dgm:cxn modelId="{638B2590-8E08-0543-B565-B609D8022F57}" type="presOf" srcId="{8912EC52-647E-BF40-9E1B-F810EEC9E296}" destId="{096633E8-BD83-3E41-B7F2-22A42C66442A}" srcOrd="0" destOrd="0" presId="urn:microsoft.com/office/officeart/2005/8/layout/process1"/>
    <dgm:cxn modelId="{1700497C-9C49-E249-A391-5759B1CED544}" type="presOf" srcId="{48D93F85-9028-7F4C-991F-5A29366DF5C2}" destId="{21318EB9-7445-EB4E-B569-12056E068C41}" srcOrd="0" destOrd="0" presId="urn:microsoft.com/office/officeart/2005/8/layout/process1"/>
    <dgm:cxn modelId="{D9A7FBA2-8E2A-DB49-8685-44659AC8C0B3}" type="presOf" srcId="{8912EC52-647E-BF40-9E1B-F810EEC9E296}" destId="{CAFA6A93-0242-554D-A806-3A6E4AB017E9}" srcOrd="1" destOrd="0" presId="urn:microsoft.com/office/officeart/2005/8/layout/process1"/>
    <dgm:cxn modelId="{89D2CAC7-A38A-C048-9F67-89903B12C9B9}" type="presOf" srcId="{1EF58D98-B36B-7E42-B184-1BFDC43AE762}" destId="{45F3FA2C-50C7-AC4C-A1CF-CA67AC569220}" srcOrd="0" destOrd="0" presId="urn:microsoft.com/office/officeart/2005/8/layout/process1"/>
    <dgm:cxn modelId="{0EC532AA-7B7C-994C-B68A-2B717EBFEB05}" type="presOf" srcId="{AD7AEC1A-6D23-4E41-8897-7C290B835E6F}" destId="{59402852-B536-4946-AE7B-1F3ED5F8E066}" srcOrd="1" destOrd="0" presId="urn:microsoft.com/office/officeart/2005/8/layout/process1"/>
    <dgm:cxn modelId="{991EBC79-1B3C-AB44-A256-E2458C5EC4AB}" type="presOf" srcId="{DCD08E45-DF7D-A74E-8923-E41AC968E781}" destId="{40D2F7C1-1D76-1745-A002-6CE804DA83A5}" srcOrd="0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1054A3F8-2B62-B344-B106-934A864D3658}" type="presParOf" srcId="{AAB3DFE3-AD4E-DB41-8EBA-21F83100BBAB}" destId="{21318EB9-7445-EB4E-B569-12056E068C41}" srcOrd="0" destOrd="0" presId="urn:microsoft.com/office/officeart/2005/8/layout/process1"/>
    <dgm:cxn modelId="{EEF10868-219C-0745-A0EA-E582C0252D79}" type="presParOf" srcId="{AAB3DFE3-AD4E-DB41-8EBA-21F83100BBAB}" destId="{91D07B1D-B02B-994C-A574-FE4A48861650}" srcOrd="1" destOrd="0" presId="urn:microsoft.com/office/officeart/2005/8/layout/process1"/>
    <dgm:cxn modelId="{CD035FE9-C063-E340-B87E-19F24844812E}" type="presParOf" srcId="{91D07B1D-B02B-994C-A574-FE4A48861650}" destId="{59402852-B536-4946-AE7B-1F3ED5F8E066}" srcOrd="0" destOrd="0" presId="urn:microsoft.com/office/officeart/2005/8/layout/process1"/>
    <dgm:cxn modelId="{F43667E5-D7FB-6846-BF69-7283C4FCB6B2}" type="presParOf" srcId="{AAB3DFE3-AD4E-DB41-8EBA-21F83100BBAB}" destId="{40D2F7C1-1D76-1745-A002-6CE804DA83A5}" srcOrd="2" destOrd="0" presId="urn:microsoft.com/office/officeart/2005/8/layout/process1"/>
    <dgm:cxn modelId="{EC6E0866-5CC7-A143-8886-2CF0629CCB45}" type="presParOf" srcId="{AAB3DFE3-AD4E-DB41-8EBA-21F83100BBAB}" destId="{096633E8-BD83-3E41-B7F2-22A42C66442A}" srcOrd="3" destOrd="0" presId="urn:microsoft.com/office/officeart/2005/8/layout/process1"/>
    <dgm:cxn modelId="{BA99EF65-64AF-844E-B7E3-974DA9FEA631}" type="presParOf" srcId="{096633E8-BD83-3E41-B7F2-22A42C66442A}" destId="{CAFA6A93-0242-554D-A806-3A6E4AB017E9}" srcOrd="0" destOrd="0" presId="urn:microsoft.com/office/officeart/2005/8/layout/process1"/>
    <dgm:cxn modelId="{157C08B2-F611-2C45-A7CC-633F73A0D2C0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D9D8EB-D127-6048-8697-F70FC07C45A6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48D93F85-9028-7F4C-991F-5A29366DF5C2}">
      <dgm:prSet phldrT="[Texte]"/>
      <dgm:spPr/>
      <dgm:t>
        <a:bodyPr/>
        <a:lstStyle/>
        <a:p>
          <a:r>
            <a:rPr lang="fr-FR" dirty="0" smtClean="0"/>
            <a:t>Configuration</a:t>
          </a:r>
          <a:endParaRPr lang="fr-FR" dirty="0"/>
        </a:p>
      </dgm:t>
    </dgm:pt>
    <dgm:pt modelId="{253A30F6-5D08-2446-B74B-78991ADC0EC4}" type="parTrans" cxnId="{B112111B-E993-5E47-9BF6-769085C2F64C}">
      <dgm:prSet/>
      <dgm:spPr/>
      <dgm:t>
        <a:bodyPr/>
        <a:lstStyle/>
        <a:p>
          <a:endParaRPr lang="fr-FR"/>
        </a:p>
      </dgm:t>
    </dgm:pt>
    <dgm:pt modelId="{AD7AEC1A-6D23-4E41-8897-7C290B835E6F}" type="sibTrans" cxnId="{B112111B-E993-5E47-9BF6-769085C2F64C}">
      <dgm:prSet/>
      <dgm:spPr/>
      <dgm:t>
        <a:bodyPr/>
        <a:lstStyle/>
        <a:p>
          <a:endParaRPr lang="fr-FR"/>
        </a:p>
      </dgm:t>
    </dgm:pt>
    <dgm:pt modelId="{DCD08E45-DF7D-A74E-8923-E41AC968E781}">
      <dgm:prSet phldrT="[Texte]"/>
      <dgm:spPr/>
      <dgm:t>
        <a:bodyPr/>
        <a:lstStyle/>
        <a:p>
          <a:r>
            <a:rPr lang="fr-FR" dirty="0" smtClean="0"/>
            <a:t>Démonstration</a:t>
          </a:r>
          <a:endParaRPr lang="fr-FR" dirty="0"/>
        </a:p>
      </dgm:t>
    </dgm:pt>
    <dgm:pt modelId="{4A1CAA58-5E57-164E-9A86-5D46FED65A40}" type="parTrans" cxnId="{41C2111F-0473-F344-A4B4-E64DE2BBB9F9}">
      <dgm:prSet/>
      <dgm:spPr/>
      <dgm:t>
        <a:bodyPr/>
        <a:lstStyle/>
        <a:p>
          <a:endParaRPr lang="fr-FR"/>
        </a:p>
      </dgm:t>
    </dgm:pt>
    <dgm:pt modelId="{8912EC52-647E-BF40-9E1B-F810EEC9E296}" type="sibTrans" cxnId="{41C2111F-0473-F344-A4B4-E64DE2BBB9F9}">
      <dgm:prSet/>
      <dgm:spPr/>
      <dgm:t>
        <a:bodyPr/>
        <a:lstStyle/>
        <a:p>
          <a:endParaRPr lang="fr-FR"/>
        </a:p>
      </dgm:t>
    </dgm:pt>
    <dgm:pt modelId="{1EF58D98-B36B-7E42-B184-1BFDC43AE762}">
      <dgm:prSet phldrT="[Texte]"/>
      <dgm:spPr/>
      <dgm:t>
        <a:bodyPr/>
        <a:lstStyle/>
        <a:p>
          <a:r>
            <a:rPr lang="fr-FR" dirty="0" smtClean="0"/>
            <a:t>Questions</a:t>
          </a:r>
        </a:p>
      </dgm:t>
    </dgm:pt>
    <dgm:pt modelId="{C182A8E4-08CC-0A41-8EC9-ACD2270ADAE4}" type="parTrans" cxnId="{18FAEE2A-CDC5-9E4B-9871-F6F236DE7DF4}">
      <dgm:prSet/>
      <dgm:spPr/>
      <dgm:t>
        <a:bodyPr/>
        <a:lstStyle/>
        <a:p>
          <a:endParaRPr lang="fr-FR"/>
        </a:p>
      </dgm:t>
    </dgm:pt>
    <dgm:pt modelId="{B3D300ED-3A98-B94D-B36E-A8135ED7091B}" type="sibTrans" cxnId="{18FAEE2A-CDC5-9E4B-9871-F6F236DE7DF4}">
      <dgm:prSet/>
      <dgm:spPr/>
      <dgm:t>
        <a:bodyPr/>
        <a:lstStyle/>
        <a:p>
          <a:endParaRPr lang="fr-FR"/>
        </a:p>
      </dgm:t>
    </dgm:pt>
    <dgm:pt modelId="{AAB3DFE3-AD4E-DB41-8EBA-21F83100BBAB}" type="pres">
      <dgm:prSet presAssocID="{F7D9D8EB-D127-6048-8697-F70FC07C45A6}" presName="Name0" presStyleCnt="0">
        <dgm:presLayoutVars>
          <dgm:dir/>
          <dgm:resizeHandles val="exact"/>
        </dgm:presLayoutVars>
      </dgm:prSet>
      <dgm:spPr/>
    </dgm:pt>
    <dgm:pt modelId="{21318EB9-7445-EB4E-B569-12056E068C41}" type="pres">
      <dgm:prSet presAssocID="{48D93F85-9028-7F4C-991F-5A29366DF5C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D07B1D-B02B-994C-A574-FE4A48861650}" type="pres">
      <dgm:prSet presAssocID="{AD7AEC1A-6D23-4E41-8897-7C290B835E6F}" presName="sibTrans" presStyleLbl="sibTrans2D1" presStyleIdx="0" presStyleCnt="2"/>
      <dgm:spPr/>
      <dgm:t>
        <a:bodyPr/>
        <a:lstStyle/>
        <a:p>
          <a:endParaRPr lang="fr-FR"/>
        </a:p>
      </dgm:t>
    </dgm:pt>
    <dgm:pt modelId="{59402852-B536-4946-AE7B-1F3ED5F8E066}" type="pres">
      <dgm:prSet presAssocID="{AD7AEC1A-6D23-4E41-8897-7C290B835E6F}" presName="connectorText" presStyleLbl="sibTrans2D1" presStyleIdx="0" presStyleCnt="2"/>
      <dgm:spPr/>
      <dgm:t>
        <a:bodyPr/>
        <a:lstStyle/>
        <a:p>
          <a:endParaRPr lang="fr-FR"/>
        </a:p>
      </dgm:t>
    </dgm:pt>
    <dgm:pt modelId="{40D2F7C1-1D76-1745-A002-6CE804DA83A5}" type="pres">
      <dgm:prSet presAssocID="{DCD08E45-DF7D-A74E-8923-E41AC968E781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633E8-BD83-3E41-B7F2-22A42C66442A}" type="pres">
      <dgm:prSet presAssocID="{8912EC52-647E-BF40-9E1B-F810EEC9E296}" presName="sibTrans" presStyleLbl="sibTrans2D1" presStyleIdx="1" presStyleCnt="2"/>
      <dgm:spPr/>
      <dgm:t>
        <a:bodyPr/>
        <a:lstStyle/>
        <a:p>
          <a:endParaRPr lang="fr-FR"/>
        </a:p>
      </dgm:t>
    </dgm:pt>
    <dgm:pt modelId="{CAFA6A93-0242-554D-A806-3A6E4AB017E9}" type="pres">
      <dgm:prSet presAssocID="{8912EC52-647E-BF40-9E1B-F810EEC9E296}" presName="connectorText" presStyleLbl="sibTrans2D1" presStyleIdx="1" presStyleCnt="2"/>
      <dgm:spPr/>
      <dgm:t>
        <a:bodyPr/>
        <a:lstStyle/>
        <a:p>
          <a:endParaRPr lang="fr-FR"/>
        </a:p>
      </dgm:t>
    </dgm:pt>
    <dgm:pt modelId="{45F3FA2C-50C7-AC4C-A1CF-CA67AC569220}" type="pres">
      <dgm:prSet presAssocID="{1EF58D98-B36B-7E42-B184-1BFDC43AE76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37D9ED7-F2BC-9D4F-8B14-F8282FAE0667}" type="presOf" srcId="{DCD08E45-DF7D-A74E-8923-E41AC968E781}" destId="{40D2F7C1-1D76-1745-A002-6CE804DA83A5}" srcOrd="0" destOrd="0" presId="urn:microsoft.com/office/officeart/2005/8/layout/process1"/>
    <dgm:cxn modelId="{23E15A22-4CDA-E144-9322-5703F9F1B081}" type="presOf" srcId="{F7D9D8EB-D127-6048-8697-F70FC07C45A6}" destId="{AAB3DFE3-AD4E-DB41-8EBA-21F83100BBAB}" srcOrd="0" destOrd="0" presId="urn:microsoft.com/office/officeart/2005/8/layout/process1"/>
    <dgm:cxn modelId="{E562DEFC-CE65-6943-9EEA-A904578885F5}" type="presOf" srcId="{8912EC52-647E-BF40-9E1B-F810EEC9E296}" destId="{CAFA6A93-0242-554D-A806-3A6E4AB017E9}" srcOrd="1" destOrd="0" presId="urn:microsoft.com/office/officeart/2005/8/layout/process1"/>
    <dgm:cxn modelId="{E77BC956-B599-094C-90C2-15C40A504C75}" type="presOf" srcId="{48D93F85-9028-7F4C-991F-5A29366DF5C2}" destId="{21318EB9-7445-EB4E-B569-12056E068C41}" srcOrd="0" destOrd="0" presId="urn:microsoft.com/office/officeart/2005/8/layout/process1"/>
    <dgm:cxn modelId="{DF8FD20B-A17F-2347-A19B-920B440A9774}" type="presOf" srcId="{8912EC52-647E-BF40-9E1B-F810EEC9E296}" destId="{096633E8-BD83-3E41-B7F2-22A42C66442A}" srcOrd="0" destOrd="0" presId="urn:microsoft.com/office/officeart/2005/8/layout/process1"/>
    <dgm:cxn modelId="{E0A40A5E-324A-2B41-B1EB-65E48BA5A133}" type="presOf" srcId="{AD7AEC1A-6D23-4E41-8897-7C290B835E6F}" destId="{91D07B1D-B02B-994C-A574-FE4A48861650}" srcOrd="0" destOrd="0" presId="urn:microsoft.com/office/officeart/2005/8/layout/process1"/>
    <dgm:cxn modelId="{259E09DA-D8E8-E749-9C58-C18C58252DFF}" type="presOf" srcId="{AD7AEC1A-6D23-4E41-8897-7C290B835E6F}" destId="{59402852-B536-4946-AE7B-1F3ED5F8E066}" srcOrd="1" destOrd="0" presId="urn:microsoft.com/office/officeart/2005/8/layout/process1"/>
    <dgm:cxn modelId="{B112111B-E993-5E47-9BF6-769085C2F64C}" srcId="{F7D9D8EB-D127-6048-8697-F70FC07C45A6}" destId="{48D93F85-9028-7F4C-991F-5A29366DF5C2}" srcOrd="0" destOrd="0" parTransId="{253A30F6-5D08-2446-B74B-78991ADC0EC4}" sibTransId="{AD7AEC1A-6D23-4E41-8897-7C290B835E6F}"/>
    <dgm:cxn modelId="{18FAEE2A-CDC5-9E4B-9871-F6F236DE7DF4}" srcId="{F7D9D8EB-D127-6048-8697-F70FC07C45A6}" destId="{1EF58D98-B36B-7E42-B184-1BFDC43AE762}" srcOrd="2" destOrd="0" parTransId="{C182A8E4-08CC-0A41-8EC9-ACD2270ADAE4}" sibTransId="{B3D300ED-3A98-B94D-B36E-A8135ED7091B}"/>
    <dgm:cxn modelId="{6F67903F-27EF-CF4F-85D0-CFBE83819BBD}" type="presOf" srcId="{1EF58D98-B36B-7E42-B184-1BFDC43AE762}" destId="{45F3FA2C-50C7-AC4C-A1CF-CA67AC569220}" srcOrd="0" destOrd="0" presId="urn:microsoft.com/office/officeart/2005/8/layout/process1"/>
    <dgm:cxn modelId="{41C2111F-0473-F344-A4B4-E64DE2BBB9F9}" srcId="{F7D9D8EB-D127-6048-8697-F70FC07C45A6}" destId="{DCD08E45-DF7D-A74E-8923-E41AC968E781}" srcOrd="1" destOrd="0" parTransId="{4A1CAA58-5E57-164E-9A86-5D46FED65A40}" sibTransId="{8912EC52-647E-BF40-9E1B-F810EEC9E296}"/>
    <dgm:cxn modelId="{E611E027-10F7-414A-A95E-0F800227F6C1}" type="presParOf" srcId="{AAB3DFE3-AD4E-DB41-8EBA-21F83100BBAB}" destId="{21318EB9-7445-EB4E-B569-12056E068C41}" srcOrd="0" destOrd="0" presId="urn:microsoft.com/office/officeart/2005/8/layout/process1"/>
    <dgm:cxn modelId="{5ABD4393-D187-7245-A020-79C1F9B1A8AC}" type="presParOf" srcId="{AAB3DFE3-AD4E-DB41-8EBA-21F83100BBAB}" destId="{91D07B1D-B02B-994C-A574-FE4A48861650}" srcOrd="1" destOrd="0" presId="urn:microsoft.com/office/officeart/2005/8/layout/process1"/>
    <dgm:cxn modelId="{AD2C4D0E-2820-F44D-A07D-C4BE9F8F6C6D}" type="presParOf" srcId="{91D07B1D-B02B-994C-A574-FE4A48861650}" destId="{59402852-B536-4946-AE7B-1F3ED5F8E066}" srcOrd="0" destOrd="0" presId="urn:microsoft.com/office/officeart/2005/8/layout/process1"/>
    <dgm:cxn modelId="{B0C3F7C9-72E2-E245-A38A-F353A56A998B}" type="presParOf" srcId="{AAB3DFE3-AD4E-DB41-8EBA-21F83100BBAB}" destId="{40D2F7C1-1D76-1745-A002-6CE804DA83A5}" srcOrd="2" destOrd="0" presId="urn:microsoft.com/office/officeart/2005/8/layout/process1"/>
    <dgm:cxn modelId="{2F0DED76-6A56-FA47-BB3A-C02D93EBB178}" type="presParOf" srcId="{AAB3DFE3-AD4E-DB41-8EBA-21F83100BBAB}" destId="{096633E8-BD83-3E41-B7F2-22A42C66442A}" srcOrd="3" destOrd="0" presId="urn:microsoft.com/office/officeart/2005/8/layout/process1"/>
    <dgm:cxn modelId="{FAAD8543-21C8-3A43-A3B4-D5C3A0222ACD}" type="presParOf" srcId="{096633E8-BD83-3E41-B7F2-22A42C66442A}" destId="{CAFA6A93-0242-554D-A806-3A6E4AB017E9}" srcOrd="0" destOrd="0" presId="urn:microsoft.com/office/officeart/2005/8/layout/process1"/>
    <dgm:cxn modelId="{000F3033-7540-E34B-A964-4A7881802983}" type="presParOf" srcId="{AAB3DFE3-AD4E-DB41-8EBA-21F83100BBAB}" destId="{45F3FA2C-50C7-AC4C-A1CF-CA67AC56922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7CD2404-B7EB-FC4B-9516-F6B6E38B6985}" type="doc">
      <dgm:prSet loTypeId="urn:microsoft.com/office/officeart/2005/8/layout/arrow1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3C020381-647C-DC40-98BF-2F683DAD101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déploiement</a:t>
          </a:r>
          <a:endParaRPr lang="fr-FR" sz="2800" dirty="0"/>
        </a:p>
      </dgm:t>
    </dgm:pt>
    <dgm:pt modelId="{E4F2597F-83D6-9442-B348-85C43F076218}" type="parTrans" cxnId="{6E37AAA1-F664-2643-8215-040D3FBF0155}">
      <dgm:prSet/>
      <dgm:spPr/>
      <dgm:t>
        <a:bodyPr/>
        <a:lstStyle/>
        <a:p>
          <a:endParaRPr lang="fr-FR"/>
        </a:p>
      </dgm:t>
    </dgm:pt>
    <dgm:pt modelId="{B6D8B66E-1BBF-7246-A270-C95D06D430C7}" type="sibTrans" cxnId="{6E37AAA1-F664-2643-8215-040D3FBF0155}">
      <dgm:prSet/>
      <dgm:spPr/>
      <dgm:t>
        <a:bodyPr/>
        <a:lstStyle/>
        <a:p>
          <a:endParaRPr lang="fr-FR"/>
        </a:p>
      </dgm:t>
    </dgm:pt>
    <dgm:pt modelId="{7E7BF49D-52A4-C34D-8B83-E6113CC5B099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err="1" smtClean="0"/>
            <a:t>Raed</a:t>
          </a:r>
          <a:endParaRPr lang="fr-FR" sz="2400" dirty="0"/>
        </a:p>
      </dgm:t>
    </dgm:pt>
    <dgm:pt modelId="{09977D46-7786-574F-BDA3-C64F978A5535}" type="parTrans" cxnId="{68C350D9-668B-6644-90DE-0E92F30FE164}">
      <dgm:prSet/>
      <dgm:spPr/>
      <dgm:t>
        <a:bodyPr/>
        <a:lstStyle/>
        <a:p>
          <a:endParaRPr lang="fr-FR"/>
        </a:p>
      </dgm:t>
    </dgm:pt>
    <dgm:pt modelId="{E3CEB7A4-BF41-2A40-B5FF-36231BD96081}" type="sibTrans" cxnId="{68C350D9-668B-6644-90DE-0E92F30FE164}">
      <dgm:prSet/>
      <dgm:spPr/>
      <dgm:t>
        <a:bodyPr/>
        <a:lstStyle/>
        <a:p>
          <a:endParaRPr lang="fr-FR"/>
        </a:p>
      </dgm:t>
    </dgm:pt>
    <dgm:pt modelId="{803C2FB0-0E12-0D47-9F4F-4C0FECE5F45D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800" dirty="0" smtClean="0"/>
            <a:t>Partie configuration</a:t>
          </a:r>
          <a:endParaRPr lang="fr-FR" sz="2800" dirty="0"/>
        </a:p>
      </dgm:t>
    </dgm:pt>
    <dgm:pt modelId="{0811067F-2A46-5A40-A5C9-6560D0D2AAE5}" type="parTrans" cxnId="{90AF4C6C-5EC8-384B-B8EA-ADA5BD220316}">
      <dgm:prSet/>
      <dgm:spPr/>
      <dgm:t>
        <a:bodyPr/>
        <a:lstStyle/>
        <a:p>
          <a:endParaRPr lang="fr-FR"/>
        </a:p>
      </dgm:t>
    </dgm:pt>
    <dgm:pt modelId="{62EEA5EA-C6F1-704F-8036-941F6C44ED1D}" type="sibTrans" cxnId="{90AF4C6C-5EC8-384B-B8EA-ADA5BD220316}">
      <dgm:prSet/>
      <dgm:spPr/>
      <dgm:t>
        <a:bodyPr/>
        <a:lstStyle/>
        <a:p>
          <a:endParaRPr lang="fr-FR"/>
        </a:p>
      </dgm:t>
    </dgm:pt>
    <dgm:pt modelId="{4207B315-6687-2844-AF23-BAC2823A560F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Jean-Etienne</a:t>
          </a:r>
          <a:endParaRPr lang="fr-FR" sz="2400" dirty="0"/>
        </a:p>
      </dgm:t>
    </dgm:pt>
    <dgm:pt modelId="{C9774EBE-D158-2B4B-829C-C3B78E35D8B9}" type="parTrans" cxnId="{6AD4812D-4008-7D43-834B-16268FB4D69F}">
      <dgm:prSet/>
      <dgm:spPr/>
      <dgm:t>
        <a:bodyPr/>
        <a:lstStyle/>
        <a:p>
          <a:endParaRPr lang="fr-FR"/>
        </a:p>
      </dgm:t>
    </dgm:pt>
    <dgm:pt modelId="{3CF1ED0E-21D6-6246-9AFD-FB3868C4884B}" type="sibTrans" cxnId="{6AD4812D-4008-7D43-834B-16268FB4D69F}">
      <dgm:prSet/>
      <dgm:spPr/>
      <dgm:t>
        <a:bodyPr/>
        <a:lstStyle/>
        <a:p>
          <a:endParaRPr lang="fr-FR"/>
        </a:p>
      </dgm:t>
    </dgm:pt>
    <dgm:pt modelId="{DA94683B-3DF0-CB47-AEC8-99BBF0BA0ED5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Gaëtan</a:t>
          </a:r>
          <a:endParaRPr lang="fr-FR" sz="2400" dirty="0"/>
        </a:p>
      </dgm:t>
    </dgm:pt>
    <dgm:pt modelId="{9FA23350-DB3A-394D-AE29-D63BC395572D}" type="parTrans" cxnId="{BBD7A2EF-2E36-3046-8FD9-AEF119673D91}">
      <dgm:prSet/>
      <dgm:spPr/>
      <dgm:t>
        <a:bodyPr/>
        <a:lstStyle/>
        <a:p>
          <a:endParaRPr lang="fr-FR"/>
        </a:p>
      </dgm:t>
    </dgm:pt>
    <dgm:pt modelId="{1CCE7761-A481-DC4B-8011-CCA94C9C109F}" type="sibTrans" cxnId="{BBD7A2EF-2E36-3046-8FD9-AEF119673D91}">
      <dgm:prSet/>
      <dgm:spPr/>
      <dgm:t>
        <a:bodyPr/>
        <a:lstStyle/>
        <a:p>
          <a:endParaRPr lang="fr-FR"/>
        </a:p>
      </dgm:t>
    </dgm:pt>
    <dgm:pt modelId="{E7DCDFC3-2CA2-FD43-88E1-0A885BC0BE7B}">
      <dgm:prSet phldrT="[Texte]" custT="1"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r>
            <a:rPr lang="fr-FR" sz="2400" dirty="0" smtClean="0"/>
            <a:t>Steven</a:t>
          </a:r>
          <a:endParaRPr lang="fr-FR" sz="2400" dirty="0"/>
        </a:p>
      </dgm:t>
    </dgm:pt>
    <dgm:pt modelId="{5FAF28DF-7B11-DA40-8370-E35AC1F110ED}" type="parTrans" cxnId="{A729F74A-AEDF-0945-8C90-F5DDEB7D9FF6}">
      <dgm:prSet/>
      <dgm:spPr/>
      <dgm:t>
        <a:bodyPr/>
        <a:lstStyle/>
        <a:p>
          <a:endParaRPr lang="fr-FR"/>
        </a:p>
      </dgm:t>
    </dgm:pt>
    <dgm:pt modelId="{3688EBCB-BCEE-514A-BB2F-B3EFB3D9FEA1}" type="sibTrans" cxnId="{A729F74A-AEDF-0945-8C90-F5DDEB7D9FF6}">
      <dgm:prSet/>
      <dgm:spPr/>
      <dgm:t>
        <a:bodyPr/>
        <a:lstStyle/>
        <a:p>
          <a:endParaRPr lang="fr-FR"/>
        </a:p>
      </dgm:t>
    </dgm:pt>
    <dgm:pt modelId="{8CC0D8C4-7B34-D645-A335-3460A0269DE9}" type="pres">
      <dgm:prSet presAssocID="{C7CD2404-B7EB-FC4B-9516-F6B6E38B6985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A77632B8-EC87-8A46-A2A2-D000B04662EF}" type="pres">
      <dgm:prSet presAssocID="{803C2FB0-0E12-0D47-9F4F-4C0FECE5F45D}" presName="arrow" presStyleLbl="node1" presStyleIdx="0" presStyleCnt="2" custScaleX="120498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C5B90F2-2414-124D-83CA-A5128D03965C}" type="pres">
      <dgm:prSet presAssocID="{3C020381-647C-DC40-98BF-2F683DAD101D}" presName="arrow" presStyleLbl="node1" presStyleIdx="1" presStyleCnt="2" custScaleX="120401" custRadScaleRad="100513" custRadScaleInc="16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D4812D-4008-7D43-834B-16268FB4D69F}" srcId="{803C2FB0-0E12-0D47-9F4F-4C0FECE5F45D}" destId="{4207B315-6687-2844-AF23-BAC2823A560F}" srcOrd="0" destOrd="0" parTransId="{C9774EBE-D158-2B4B-829C-C3B78E35D8B9}" sibTransId="{3CF1ED0E-21D6-6246-9AFD-FB3868C4884B}"/>
    <dgm:cxn modelId="{762DEE21-0012-5947-8A07-DDD1F16FA56A}" type="presOf" srcId="{4207B315-6687-2844-AF23-BAC2823A560F}" destId="{A77632B8-EC87-8A46-A2A2-D000B04662EF}" srcOrd="0" destOrd="1" presId="urn:microsoft.com/office/officeart/2005/8/layout/arrow1"/>
    <dgm:cxn modelId="{39A73507-AB1E-3A40-81E9-B15ABB4B2093}" type="presOf" srcId="{7E7BF49D-52A4-C34D-8B83-E6113CC5B099}" destId="{3C5B90F2-2414-124D-83CA-A5128D03965C}" srcOrd="0" destOrd="1" presId="urn:microsoft.com/office/officeart/2005/8/layout/arrow1"/>
    <dgm:cxn modelId="{1A5F1A1F-46E8-624C-BA21-809E51DE793D}" type="presOf" srcId="{3C020381-647C-DC40-98BF-2F683DAD101D}" destId="{3C5B90F2-2414-124D-83CA-A5128D03965C}" srcOrd="0" destOrd="0" presId="urn:microsoft.com/office/officeart/2005/8/layout/arrow1"/>
    <dgm:cxn modelId="{FCC76A45-F5F8-AC41-9560-06F2C1E543BC}" type="presOf" srcId="{803C2FB0-0E12-0D47-9F4F-4C0FECE5F45D}" destId="{A77632B8-EC87-8A46-A2A2-D000B04662EF}" srcOrd="0" destOrd="0" presId="urn:microsoft.com/office/officeart/2005/8/layout/arrow1"/>
    <dgm:cxn modelId="{3C268DDD-533A-CC4C-8E45-1E678C0FE8BA}" type="presOf" srcId="{C7CD2404-B7EB-FC4B-9516-F6B6E38B6985}" destId="{8CC0D8C4-7B34-D645-A335-3460A0269DE9}" srcOrd="0" destOrd="0" presId="urn:microsoft.com/office/officeart/2005/8/layout/arrow1"/>
    <dgm:cxn modelId="{A729F74A-AEDF-0945-8C90-F5DDEB7D9FF6}" srcId="{3C020381-647C-DC40-98BF-2F683DAD101D}" destId="{E7DCDFC3-2CA2-FD43-88E1-0A885BC0BE7B}" srcOrd="1" destOrd="0" parTransId="{5FAF28DF-7B11-DA40-8370-E35AC1F110ED}" sibTransId="{3688EBCB-BCEE-514A-BB2F-B3EFB3D9FEA1}"/>
    <dgm:cxn modelId="{68C350D9-668B-6644-90DE-0E92F30FE164}" srcId="{3C020381-647C-DC40-98BF-2F683DAD101D}" destId="{7E7BF49D-52A4-C34D-8B83-E6113CC5B099}" srcOrd="0" destOrd="0" parTransId="{09977D46-7786-574F-BDA3-C64F978A5535}" sibTransId="{E3CEB7A4-BF41-2A40-B5FF-36231BD96081}"/>
    <dgm:cxn modelId="{6E37AAA1-F664-2643-8215-040D3FBF0155}" srcId="{C7CD2404-B7EB-FC4B-9516-F6B6E38B6985}" destId="{3C020381-647C-DC40-98BF-2F683DAD101D}" srcOrd="1" destOrd="0" parTransId="{E4F2597F-83D6-9442-B348-85C43F076218}" sibTransId="{B6D8B66E-1BBF-7246-A270-C95D06D430C7}"/>
    <dgm:cxn modelId="{BBD7A2EF-2E36-3046-8FD9-AEF119673D91}" srcId="{803C2FB0-0E12-0D47-9F4F-4C0FECE5F45D}" destId="{DA94683B-3DF0-CB47-AEC8-99BBF0BA0ED5}" srcOrd="1" destOrd="0" parTransId="{9FA23350-DB3A-394D-AE29-D63BC395572D}" sibTransId="{1CCE7761-A481-DC4B-8011-CCA94C9C109F}"/>
    <dgm:cxn modelId="{340057C5-E813-9541-8925-3608A96E6F43}" type="presOf" srcId="{DA94683B-3DF0-CB47-AEC8-99BBF0BA0ED5}" destId="{A77632B8-EC87-8A46-A2A2-D000B04662EF}" srcOrd="0" destOrd="2" presId="urn:microsoft.com/office/officeart/2005/8/layout/arrow1"/>
    <dgm:cxn modelId="{90AF4C6C-5EC8-384B-B8EA-ADA5BD220316}" srcId="{C7CD2404-B7EB-FC4B-9516-F6B6E38B6985}" destId="{803C2FB0-0E12-0D47-9F4F-4C0FECE5F45D}" srcOrd="0" destOrd="0" parTransId="{0811067F-2A46-5A40-A5C9-6560D0D2AAE5}" sibTransId="{62EEA5EA-C6F1-704F-8036-941F6C44ED1D}"/>
    <dgm:cxn modelId="{E3DF64F3-BBEA-464C-9178-FEBB839ECAA6}" type="presOf" srcId="{E7DCDFC3-2CA2-FD43-88E1-0A885BC0BE7B}" destId="{3C5B90F2-2414-124D-83CA-A5128D03965C}" srcOrd="0" destOrd="2" presId="urn:microsoft.com/office/officeart/2005/8/layout/arrow1"/>
    <dgm:cxn modelId="{7D6EE154-B9F2-3C4B-B170-28196D725972}" type="presParOf" srcId="{8CC0D8C4-7B34-D645-A335-3460A0269DE9}" destId="{A77632B8-EC87-8A46-A2A2-D000B04662EF}" srcOrd="0" destOrd="0" presId="urn:microsoft.com/office/officeart/2005/8/layout/arrow1"/>
    <dgm:cxn modelId="{D3343DF6-E962-2D4C-B2D5-3942EB33A188}" type="presParOf" srcId="{8CC0D8C4-7B34-D645-A335-3460A0269DE9}" destId="{3C5B90F2-2414-124D-83CA-A5128D03965C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Plan réseau</a:t>
          </a:r>
          <a:endParaRPr lang="fr-FR" sz="23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Répartition</a:t>
          </a:r>
          <a:endParaRPr lang="fr-FR" sz="23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300" kern="1200" dirty="0" smtClean="0"/>
            <a:t>Déploiement</a:t>
          </a:r>
        </a:p>
      </dsp:txBody>
      <dsp:txXfrm>
        <a:off x="6023190" y="789642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18EB9-7445-EB4E-B569-12056E068C41}">
      <dsp:nvSpPr>
        <dsp:cNvPr id="0" name=""/>
        <dsp:cNvSpPr/>
      </dsp:nvSpPr>
      <dsp:spPr>
        <a:xfrm>
          <a:off x="7143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Configuration</a:t>
          </a:r>
          <a:endParaRPr lang="fr-FR" sz="2100" kern="1200" dirty="0"/>
        </a:p>
      </dsp:txBody>
      <dsp:txXfrm>
        <a:off x="44665" y="789642"/>
        <a:ext cx="2060143" cy="1206068"/>
      </dsp:txXfrm>
    </dsp:sp>
    <dsp:sp modelId="{91D07B1D-B02B-994C-A574-FE4A48861650}">
      <dsp:nvSpPr>
        <dsp:cNvPr id="0" name=""/>
        <dsp:cNvSpPr/>
      </dsp:nvSpPr>
      <dsp:spPr>
        <a:xfrm>
          <a:off x="2355850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2355850" y="1233818"/>
        <a:ext cx="316861" cy="317716"/>
      </dsp:txXfrm>
    </dsp:sp>
    <dsp:sp modelId="{40D2F7C1-1D76-1745-A002-6CE804DA83A5}">
      <dsp:nvSpPr>
        <dsp:cNvPr id="0" name=""/>
        <dsp:cNvSpPr/>
      </dsp:nvSpPr>
      <dsp:spPr>
        <a:xfrm>
          <a:off x="2996406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Démonstration</a:t>
          </a:r>
          <a:endParaRPr lang="fr-FR" sz="2100" kern="1200" dirty="0"/>
        </a:p>
      </dsp:txBody>
      <dsp:txXfrm>
        <a:off x="3033928" y="789642"/>
        <a:ext cx="2060143" cy="1206068"/>
      </dsp:txXfrm>
    </dsp:sp>
    <dsp:sp modelId="{096633E8-BD83-3E41-B7F2-22A42C66442A}">
      <dsp:nvSpPr>
        <dsp:cNvPr id="0" name=""/>
        <dsp:cNvSpPr/>
      </dsp:nvSpPr>
      <dsp:spPr>
        <a:xfrm>
          <a:off x="5345112" y="1127913"/>
          <a:ext cx="452659" cy="5295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700" kern="1200"/>
        </a:p>
      </dsp:txBody>
      <dsp:txXfrm>
        <a:off x="5345112" y="1233818"/>
        <a:ext cx="316861" cy="317716"/>
      </dsp:txXfrm>
    </dsp:sp>
    <dsp:sp modelId="{45F3FA2C-50C7-AC4C-A1CF-CA67AC569220}">
      <dsp:nvSpPr>
        <dsp:cNvPr id="0" name=""/>
        <dsp:cNvSpPr/>
      </dsp:nvSpPr>
      <dsp:spPr>
        <a:xfrm>
          <a:off x="5985668" y="752120"/>
          <a:ext cx="2135187" cy="128111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100" kern="1200" dirty="0" smtClean="0"/>
            <a:t>Questions</a:t>
          </a:r>
        </a:p>
      </dsp:txBody>
      <dsp:txXfrm>
        <a:off x="6023190" y="789642"/>
        <a:ext cx="2060143" cy="1206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7632B8-EC87-8A46-A2A2-D000B04662EF}">
      <dsp:nvSpPr>
        <dsp:cNvPr id="0" name=""/>
        <dsp:cNvSpPr/>
      </dsp:nvSpPr>
      <dsp:spPr>
        <a:xfrm rot="16200000">
          <a:off x="-348188" y="419558"/>
          <a:ext cx="4106879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configuration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Jean-Etienne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Gaëtan</a:t>
          </a:r>
          <a:endParaRPr lang="fr-FR" sz="2400" kern="1200" dirty="0"/>
        </a:p>
      </dsp:txBody>
      <dsp:txXfrm rot="5400000">
        <a:off x="597570" y="1096965"/>
        <a:ext cx="2811810" cy="2053439"/>
      </dsp:txXfrm>
    </dsp:sp>
    <dsp:sp modelId="{3C5B90F2-2414-124D-83CA-A5128D03965C}">
      <dsp:nvSpPr>
        <dsp:cNvPr id="0" name=""/>
        <dsp:cNvSpPr/>
      </dsp:nvSpPr>
      <dsp:spPr>
        <a:xfrm rot="5400000">
          <a:off x="3403698" y="429150"/>
          <a:ext cx="4103573" cy="3408255"/>
        </a:xfrm>
        <a:prstGeom prst="upArrow">
          <a:avLst>
            <a:gd name="adj1" fmla="val 50000"/>
            <a:gd name="adj2" fmla="val 35000"/>
          </a:avLst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800" kern="1200" dirty="0" smtClean="0"/>
            <a:t>Partie déploiement</a:t>
          </a:r>
          <a:endParaRPr lang="fr-F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err="1" smtClean="0"/>
            <a:t>Raed</a:t>
          </a:r>
          <a:endParaRPr lang="fr-F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400" kern="1200" dirty="0" smtClean="0"/>
            <a:t>Steven</a:t>
          </a:r>
          <a:endParaRPr lang="fr-FR" sz="2400" kern="1200" dirty="0"/>
        </a:p>
      </dsp:txBody>
      <dsp:txXfrm rot="-5400000">
        <a:off x="3751358" y="1107384"/>
        <a:ext cx="2811810" cy="2051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B38327-FE15-014B-AFC4-B3B92046DEBC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E94D0-0E5D-D545-89D1-849263B7CF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864120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3991D-E2F2-1749-B82D-FB0025230E90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A6156-C7D6-6946-AE84-06A739C59A8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533581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0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1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1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23891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2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2340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Ansible</a:t>
            </a:r>
            <a:r>
              <a:rPr lang="fr-FR" dirty="0" smtClean="0"/>
              <a:t> : soft</a:t>
            </a:r>
            <a:r>
              <a:rPr lang="fr-FR" baseline="0" dirty="0" smtClean="0"/>
              <a:t> libre , configuration &amp; gestion des ordinateurs, </a:t>
            </a:r>
            <a:r>
              <a:rPr lang="fr-FR" baseline="0" dirty="0" err="1" smtClean="0"/>
              <a:t>execution</a:t>
            </a:r>
            <a:r>
              <a:rPr lang="fr-FR" baseline="0" dirty="0" smtClean="0"/>
              <a:t> de taches , gestion de configuration  &amp; </a:t>
            </a:r>
            <a:r>
              <a:rPr lang="fr-FR" baseline="0" dirty="0" err="1" smtClean="0"/>
              <a:t>deploiement</a:t>
            </a:r>
            <a:r>
              <a:rPr lang="fr-FR" baseline="0" dirty="0" smtClean="0"/>
              <a:t> de logiciels </a:t>
            </a:r>
            <a:r>
              <a:rPr lang="fr-FR" baseline="0" dirty="0" err="1" smtClean="0"/>
              <a:t>multiplatorme</a:t>
            </a:r>
            <a:r>
              <a:rPr lang="fr-FR" baseline="0" dirty="0" smtClean="0"/>
              <a:t> , via </a:t>
            </a:r>
            <a:r>
              <a:rPr lang="fr-FR" baseline="0" dirty="0" err="1" smtClean="0"/>
              <a:t>ssh</a:t>
            </a:r>
            <a:r>
              <a:rPr lang="fr-FR" baseline="0" dirty="0" smtClean="0"/>
              <a:t> , YAML</a:t>
            </a:r>
          </a:p>
          <a:p>
            <a:r>
              <a:rPr lang="fr-FR" baseline="0" dirty="0" err="1" smtClean="0"/>
              <a:t>centOS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ansible</a:t>
            </a:r>
            <a:r>
              <a:rPr lang="fr-FR" baseline="0" dirty="0" smtClean="0"/>
              <a:t> : EPEL release dépôt</a:t>
            </a:r>
          </a:p>
          <a:p>
            <a:r>
              <a:rPr lang="fr-FR" baseline="0" dirty="0" err="1" smtClean="0"/>
              <a:t>premiere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yaml</a:t>
            </a:r>
            <a:r>
              <a:rPr lang="fr-FR" baseline="0" dirty="0" smtClean="0"/>
              <a:t> = contient tout , test </a:t>
            </a:r>
            <a:r>
              <a:rPr lang="fr-FR" baseline="0" dirty="0" err="1" smtClean="0"/>
              <a:t>ping</a:t>
            </a:r>
            <a:r>
              <a:rPr lang="fr-FR" baseline="0" dirty="0" smtClean="0"/>
              <a:t> , diviser selon la famille de l'OS (</a:t>
            </a:r>
            <a:r>
              <a:rPr lang="fr-FR" baseline="0" dirty="0" err="1" smtClean="0"/>
              <a:t>when</a:t>
            </a:r>
            <a:r>
              <a:rPr lang="fr-FR" baseline="0" dirty="0" smtClean="0"/>
              <a:t> condition)</a:t>
            </a:r>
          </a:p>
          <a:p>
            <a:r>
              <a:rPr lang="fr-FR" baseline="0" dirty="0" smtClean="0"/>
              <a:t>plus générique , main </a:t>
            </a:r>
            <a:r>
              <a:rPr lang="fr-FR" baseline="0" dirty="0" err="1" smtClean="0"/>
              <a:t>yaml</a:t>
            </a:r>
            <a:r>
              <a:rPr lang="fr-FR" baseline="0" smtClean="0"/>
              <a:t> , variable ligne de commande avec variable</a:t>
            </a:r>
            <a:endParaRPr lang="fr-FR" baseline="0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6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025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Déscription</a:t>
            </a:r>
            <a:r>
              <a:rPr lang="fr-FR" dirty="0" smtClean="0"/>
              <a:t> rôles</a:t>
            </a:r>
          </a:p>
          <a:p>
            <a:endParaRPr lang="fr-FR" dirty="0" smtClean="0"/>
          </a:p>
          <a:p>
            <a:r>
              <a:rPr lang="fr-FR" dirty="0" smtClean="0"/>
              <a:t>DHCP</a:t>
            </a:r>
            <a:r>
              <a:rPr lang="fr-FR" baseline="0" dirty="0" smtClean="0"/>
              <a:t> : ligne de commande pour auto-génération des sous-dossiers.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Garde le principe</a:t>
            </a:r>
            <a:r>
              <a:rPr lang="fr-FR" baseline="0" dirty="0" smtClean="0"/>
              <a:t> du fichier principal </a:t>
            </a:r>
            <a:r>
              <a:rPr lang="fr-FR" baseline="0" dirty="0" err="1" smtClean="0"/>
              <a:t>yml</a:t>
            </a:r>
            <a:r>
              <a:rPr lang="fr-FR" baseline="0" dirty="0" smtClean="0"/>
              <a:t> </a:t>
            </a:r>
            <a:endParaRPr lang="fr-FR" dirty="0" smtClean="0"/>
          </a:p>
          <a:p>
            <a:r>
              <a:rPr lang="fr-FR" dirty="0" smtClean="0"/>
              <a:t>Vars : ensemble variables assignable</a:t>
            </a:r>
            <a:r>
              <a:rPr lang="fr-FR" baseline="0" dirty="0" smtClean="0"/>
              <a:t> en ligne de commande, utilisé dans les </a:t>
            </a:r>
            <a:r>
              <a:rPr lang="fr-FR" baseline="0" dirty="0" err="1" smtClean="0"/>
              <a:t>tasks</a:t>
            </a:r>
            <a:r>
              <a:rPr lang="fr-FR" baseline="0" dirty="0" smtClean="0"/>
              <a:t> de ce </a:t>
            </a:r>
            <a:r>
              <a:rPr lang="fr-FR" baseline="0" dirty="0" err="1" smtClean="0"/>
              <a:t>role</a:t>
            </a:r>
            <a:endParaRPr lang="fr-FR" baseline="0" dirty="0" smtClean="0"/>
          </a:p>
          <a:p>
            <a:r>
              <a:rPr lang="fr-FR" baseline="0" dirty="0" smtClean="0"/>
              <a:t>Handler : définition de tout les états d’un service.</a:t>
            </a:r>
          </a:p>
          <a:p>
            <a:r>
              <a:rPr lang="fr-FR" baseline="0" dirty="0" err="1" smtClean="0"/>
              <a:t>Tasks</a:t>
            </a:r>
            <a:r>
              <a:rPr lang="fr-FR" baseline="0" dirty="0" smtClean="0"/>
              <a:t> : Ensemble de commande </a:t>
            </a:r>
            <a:r>
              <a:rPr lang="fr-FR" baseline="0" dirty="0" err="1" smtClean="0"/>
              <a:t>ansible</a:t>
            </a:r>
            <a:r>
              <a:rPr lang="fr-FR" baseline="0" dirty="0" smtClean="0"/>
              <a:t> et/ou commande a effectué sur la machine.</a:t>
            </a:r>
          </a:p>
          <a:p>
            <a:r>
              <a:rPr lang="fr-FR" baseline="0" dirty="0" smtClean="0"/>
              <a:t>          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7</a:t>
            </a:fld>
            <a:endParaRPr lang="fr-FR"/>
          </a:p>
        </p:txBody>
      </p:sp>
      <p:sp>
        <p:nvSpPr>
          <p:cNvPr id="5" name="Espace réservé de l’en-tête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314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6920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asfuisgneorhgenr</a:t>
            </a:r>
            <a:endParaRPr lang="fr-FR" dirty="0"/>
          </a:p>
        </p:txBody>
      </p:sp>
      <p:sp>
        <p:nvSpPr>
          <p:cNvPr id="4" name="Espace réservé de l’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C5A6156-C7D6-6946-AE84-06A739C59A8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27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C6FC8-11EA-DE4B-A166-363740158F4E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DE7D6-E12F-584E-AA55-56C3F4D1AF17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2C9B-54A6-A748-B639-A53EB104558A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39FA7-741D-174F-A0E8-10AB6A728A7C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3AACD-4C43-D749-B6FD-93A88EDEF7D5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A8032-9627-0342-9CFB-AD9CDB15D9B0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BDEC-B302-6A43-8A61-EBDC8763C486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14728-AB3D-F74D-9A54-FAE103CD287F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AA08-122A-8B42-9315-8B15EF09F3CB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C86F0-E6E0-D34F-B4DC-557FDC76EAEA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C55F5-1D12-CA49-84FE-C0C2DCADBE29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FF9F0C5-380F-41C2-899A-BAC0F0927E16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6C3CB-15FE-B543-9946-4635F04564EF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53700-01F3-6545-8C64-F33FD918B8D7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27EB-9D0E-794B-A31F-8236CF4033ED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9F0C3-41DF-2E47-A099-BC6EF3945BB7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55B03-EB97-9E4D-9286-9067F59DC12F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0E46D-5554-8B46-A852-E1C342B76135}" type="datetime1">
              <a:rPr lang="fr-CH" smtClean="0"/>
              <a:t>19.01.2018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84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1.tif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84514" y="1070513"/>
            <a:ext cx="7766936" cy="1646302"/>
          </a:xfrm>
        </p:spPr>
        <p:txBody>
          <a:bodyPr>
            <a:normAutofit fontScale="90000"/>
          </a:bodyPr>
          <a:lstStyle/>
          <a:p>
            <a:r>
              <a:rPr lang="fr-FR" sz="7200" dirty="0" smtClean="0"/>
              <a:t/>
            </a:r>
            <a:br>
              <a:rPr lang="fr-FR" sz="7200" dirty="0" smtClean="0"/>
            </a:br>
            <a:r>
              <a:rPr lang="fr-FR" sz="7200" dirty="0" err="1" smtClean="0"/>
              <a:t>Ansible</a:t>
            </a:r>
            <a:r>
              <a:rPr lang="fr-FR" sz="7200" dirty="0" smtClean="0"/>
              <a:t> </a:t>
            </a:r>
            <a:r>
              <a:rPr lang="fr-FR" sz="7200" dirty="0" err="1" smtClean="0"/>
              <a:t>Vagrant</a:t>
            </a:r>
            <a:r>
              <a:rPr lang="fr-FR" sz="7200" dirty="0" smtClean="0"/>
              <a:t> </a:t>
            </a:r>
            <a:endParaRPr lang="fr-FR" sz="72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37762" y="3410677"/>
            <a:ext cx="8213688" cy="2704289"/>
          </a:xfrm>
        </p:spPr>
        <p:txBody>
          <a:bodyPr>
            <a:normAutofit fontScale="70000" lnSpcReduction="20000"/>
          </a:bodyPr>
          <a:lstStyle/>
          <a:p>
            <a:r>
              <a:rPr lang="fr-FR" sz="2800" dirty="0" smtClean="0"/>
              <a:t>ABDENNADHER  </a:t>
            </a:r>
            <a:r>
              <a:rPr lang="fr-FR" sz="2800" dirty="0" err="1"/>
              <a:t>Raed</a:t>
            </a:r>
            <a:r>
              <a:rPr lang="fr-FR" sz="2800" dirty="0"/>
              <a:t>, DELUCINGE Jean-Etienne, </a:t>
            </a:r>
            <a:endParaRPr lang="fr-FR" sz="2800" dirty="0" smtClean="0"/>
          </a:p>
          <a:p>
            <a:r>
              <a:rPr lang="fr-FR" sz="2800" dirty="0" smtClean="0"/>
              <a:t>LIATTI </a:t>
            </a:r>
            <a:r>
              <a:rPr lang="fr-FR" sz="2800" dirty="0"/>
              <a:t>Steven, </a:t>
            </a:r>
            <a:r>
              <a:rPr lang="fr-FR" sz="2800" dirty="0" smtClean="0"/>
              <a:t>RINGOT Gaëtan</a:t>
            </a:r>
            <a:endParaRPr lang="fr-FR" sz="2800" dirty="0"/>
          </a:p>
          <a:p>
            <a:endParaRPr lang="fr-FR" sz="2800" dirty="0" smtClean="0"/>
          </a:p>
          <a:p>
            <a:r>
              <a:rPr lang="fr-FR" sz="2800" u="sng" dirty="0" smtClean="0"/>
              <a:t>Cours </a:t>
            </a:r>
            <a:r>
              <a:rPr lang="fr-FR" sz="2800" dirty="0" smtClean="0"/>
              <a:t>: Virtualisation des SI, 2017-2018</a:t>
            </a:r>
          </a:p>
          <a:p>
            <a:r>
              <a:rPr lang="fr-FR" sz="2800" u="sng" dirty="0"/>
              <a:t>Date de présentation </a:t>
            </a:r>
            <a:r>
              <a:rPr lang="fr-FR" sz="2800" dirty="0"/>
              <a:t>: 23 Janvier </a:t>
            </a:r>
            <a:r>
              <a:rPr lang="fr-FR" sz="2800" dirty="0" smtClean="0"/>
              <a:t>2018</a:t>
            </a:r>
          </a:p>
          <a:p>
            <a:r>
              <a:rPr lang="fr-FR" sz="2800" u="sng" dirty="0" smtClean="0"/>
              <a:t>Enseignant </a:t>
            </a:r>
            <a:r>
              <a:rPr lang="fr-FR" sz="2800" dirty="0" smtClean="0"/>
              <a:t>: </a:t>
            </a:r>
            <a:r>
              <a:rPr lang="fr-FR" sz="2800" dirty="0" err="1" smtClean="0"/>
              <a:t>Brero</a:t>
            </a:r>
            <a:r>
              <a:rPr lang="fr-FR" sz="2800" dirty="0" smtClean="0"/>
              <a:t> Massimo </a:t>
            </a:r>
            <a:r>
              <a:rPr lang="fr-FR" sz="2800" dirty="0" err="1" smtClean="0"/>
              <a:t>Damiano</a:t>
            </a:r>
            <a:r>
              <a:rPr lang="fr-FR" sz="2800" dirty="0" smtClean="0"/>
              <a:t> </a:t>
            </a:r>
          </a:p>
          <a:p>
            <a:r>
              <a:rPr lang="fr-FR" sz="2800" u="sng" dirty="0" smtClean="0"/>
              <a:t>Assistant </a:t>
            </a:r>
            <a:r>
              <a:rPr lang="fr-FR" sz="2800" dirty="0" smtClean="0"/>
              <a:t>: </a:t>
            </a:r>
            <a:r>
              <a:rPr lang="fr-FR" sz="2800" dirty="0" err="1" smtClean="0"/>
              <a:t>Sebastien</a:t>
            </a:r>
            <a:r>
              <a:rPr lang="fr-FR" sz="2800" dirty="0" smtClean="0"/>
              <a:t> </a:t>
            </a:r>
            <a:r>
              <a:rPr lang="fr-FR" sz="2800" dirty="0" err="1" smtClean="0"/>
              <a:t>Chassot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93345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743784" y="1727262"/>
            <a:ext cx="7885492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DEMONSTRATION</a:t>
            </a: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ET</a:t>
            </a:r>
          </a:p>
          <a:p>
            <a:pPr algn="ctr"/>
            <a:r>
              <a:rPr lang="fr-FR" sz="7200" u="sng" dirty="0" smtClean="0">
                <a:solidFill>
                  <a:srgbClr val="31B4E6">
                    <a:lumMod val="75000"/>
                  </a:srgbClr>
                </a:solidFill>
              </a:rPr>
              <a:t>QUESTIONS</a:t>
            </a:r>
            <a:r>
              <a:rPr lang="fr-FR" sz="3200" u="sng" dirty="0" smtClean="0">
                <a:solidFill>
                  <a:srgbClr val="31B4E6">
                    <a:lumMod val="75000"/>
                  </a:srgbClr>
                </a:solidFill>
              </a:rPr>
              <a:t>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55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Sommaire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840133646"/>
              </p:ext>
            </p:extLst>
          </p:nvPr>
        </p:nvGraphicFramePr>
        <p:xfrm>
          <a:off x="2427348" y="115290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421209297"/>
              </p:ext>
            </p:extLst>
          </p:nvPr>
        </p:nvGraphicFramePr>
        <p:xfrm>
          <a:off x="2427348" y="3310647"/>
          <a:ext cx="8128000" cy="27853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63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u="sng" dirty="0" smtClean="0"/>
              <a:t>Tâches</a:t>
            </a:r>
            <a:r>
              <a:rPr lang="fr-FR" sz="4400" dirty="0" smtClean="0"/>
              <a:t>:</a:t>
            </a:r>
            <a:endParaRPr lang="fr-FR" sz="4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2137128"/>
            <a:ext cx="8596668" cy="3880773"/>
          </a:xfrm>
        </p:spPr>
        <p:txBody>
          <a:bodyPr>
            <a:normAutofit/>
          </a:bodyPr>
          <a:lstStyle/>
          <a:p>
            <a:r>
              <a:rPr lang="fr-FR" sz="2800" dirty="0"/>
              <a:t>Déploiement d’un </a:t>
            </a:r>
            <a:r>
              <a:rPr lang="fr-FR" sz="2800" dirty="0" err="1"/>
              <a:t>CentOS</a:t>
            </a:r>
            <a:r>
              <a:rPr lang="fr-FR" sz="2800" dirty="0"/>
              <a:t> </a:t>
            </a:r>
            <a:r>
              <a:rPr lang="fr-FR" sz="2800" dirty="0" smtClean="0"/>
              <a:t>7/Ubuntu </a:t>
            </a:r>
            <a:r>
              <a:rPr lang="fr-FR" sz="2800" dirty="0"/>
              <a:t>automatique suivant différents critères (ex utilisation en serveur </a:t>
            </a:r>
            <a:r>
              <a:rPr lang="fr-FR" sz="2800" dirty="0" smtClean="0"/>
              <a:t>WEB)</a:t>
            </a:r>
          </a:p>
          <a:p>
            <a:endParaRPr lang="fr-FR" sz="2800" dirty="0" smtClean="0"/>
          </a:p>
          <a:p>
            <a:r>
              <a:rPr lang="fr-FR" sz="2800" dirty="0" smtClean="0"/>
              <a:t>Automatisation </a:t>
            </a:r>
            <a:r>
              <a:rPr lang="fr-FR" sz="2800" dirty="0"/>
              <a:t>d’une installation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1077238" y="10897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914400" y="9394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1004047" y="-1792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4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24438" y="736237"/>
            <a:ext cx="8596668" cy="1320800"/>
          </a:xfrm>
        </p:spPr>
        <p:txBody>
          <a:bodyPr/>
          <a:lstStyle/>
          <a:p>
            <a:r>
              <a:rPr lang="fr-FR" u="sng" dirty="0" smtClean="0"/>
              <a:t>Répartition des tâches </a:t>
            </a:r>
            <a:r>
              <a:rPr lang="fr-FR" dirty="0" smtClean="0"/>
              <a:t>: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506268"/>
              </p:ext>
            </p:extLst>
          </p:nvPr>
        </p:nvGraphicFramePr>
        <p:xfrm>
          <a:off x="2966224" y="2057037"/>
          <a:ext cx="7159084" cy="4247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0070C0">
                <a:tint val="45000"/>
                <a:satMod val="400000"/>
              </a:srgbClr>
            </a:duotone>
          </a:blip>
          <a:srcRect l="27124" t="10447" r="53356" b="20749"/>
          <a:stretch/>
        </p:blipFill>
        <p:spPr>
          <a:xfrm>
            <a:off x="9983740" y="2876513"/>
            <a:ext cx="1966708" cy="257031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74372" t="8633" r="2640" b="10843"/>
          <a:stretch/>
        </p:blipFill>
        <p:spPr>
          <a:xfrm>
            <a:off x="1233270" y="3184643"/>
            <a:ext cx="1504534" cy="195406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095" y="3286770"/>
            <a:ext cx="1587858" cy="1482726"/>
          </a:xfrm>
          <a:prstGeom prst="rect">
            <a:avLst/>
          </a:prstGeom>
        </p:spPr>
      </p:pic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9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Plan réseau </a:t>
            </a:r>
            <a:r>
              <a:rPr lang="fr-FR" dirty="0" smtClean="0"/>
              <a:t>: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579" y="1765852"/>
            <a:ext cx="9393219" cy="4368260"/>
          </a:xfrm>
        </p:spPr>
      </p:pic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69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déploiement </a:t>
            </a:r>
            <a:r>
              <a:rPr lang="fr-FR" dirty="0" smtClean="0"/>
              <a:t>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69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Partie configuration </a:t>
            </a:r>
            <a:r>
              <a:rPr lang="fr-FR" dirty="0" smtClean="0"/>
              <a:t>: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750434" y="1663818"/>
            <a:ext cx="8596668" cy="4753778"/>
          </a:xfrm>
        </p:spPr>
        <p:txBody>
          <a:bodyPr>
            <a:normAutofit/>
          </a:bodyPr>
          <a:lstStyle/>
          <a:p>
            <a:r>
              <a:rPr lang="fr-FR" dirty="0" smtClean="0"/>
              <a:t>Introduction </a:t>
            </a:r>
            <a:r>
              <a:rPr lang="fr-FR" dirty="0" err="1" smtClean="0"/>
              <a:t>Ansible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Installation </a:t>
            </a:r>
            <a:r>
              <a:rPr lang="fr-FR" dirty="0" err="1" smtClean="0"/>
              <a:t>CentOs</a:t>
            </a:r>
            <a:r>
              <a:rPr lang="fr-FR" dirty="0" smtClean="0"/>
              <a:t> + </a:t>
            </a:r>
            <a:r>
              <a:rPr lang="fr-FR" dirty="0" err="1" smtClean="0"/>
              <a:t>Ansible</a:t>
            </a:r>
            <a:r>
              <a:rPr lang="fr-FR" dirty="0" smtClean="0"/>
              <a:t> pour la partie « serveur »</a:t>
            </a:r>
          </a:p>
          <a:p>
            <a:endParaRPr lang="fr-FR" dirty="0" smtClean="0"/>
          </a:p>
          <a:p>
            <a:r>
              <a:rPr lang="fr-FR" dirty="0" smtClean="0"/>
              <a:t>Problème de connexion SSH (échange de clés).</a:t>
            </a:r>
          </a:p>
          <a:p>
            <a:endParaRPr lang="fr-FR" dirty="0" smtClean="0"/>
          </a:p>
          <a:p>
            <a:r>
              <a:rPr lang="fr-FR" dirty="0" smtClean="0"/>
              <a:t>Partie sans rôles </a:t>
            </a:r>
            <a:r>
              <a:rPr lang="fr-FR" dirty="0" err="1" smtClean="0"/>
              <a:t>CentOS</a:t>
            </a:r>
            <a:r>
              <a:rPr lang="fr-FR" dirty="0" smtClean="0"/>
              <a:t> </a:t>
            </a:r>
            <a:r>
              <a:rPr lang="fr-FR" dirty="0"/>
              <a:t>et </a:t>
            </a:r>
            <a:r>
              <a:rPr lang="fr-FR" dirty="0" smtClean="0"/>
              <a:t>Ubuntu.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Configuration de type « étudiant »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Différenciation entre les familles d’OS.</a:t>
            </a:r>
          </a:p>
          <a:p>
            <a:pPr lvl="2">
              <a:lnSpc>
                <a:spcPct val="150000"/>
              </a:lnSpc>
            </a:pPr>
            <a:r>
              <a:rPr lang="fr-FR" dirty="0"/>
              <a:t>Appel </a:t>
            </a:r>
            <a:r>
              <a:rPr lang="fr-FR" dirty="0" smtClean="0"/>
              <a:t>d’autres </a:t>
            </a:r>
            <a:r>
              <a:rPr lang="fr-FR" dirty="0"/>
              <a:t>fichiers </a:t>
            </a:r>
            <a:r>
              <a:rPr lang="fr-FR" dirty="0" err="1" smtClean="0"/>
              <a:t>yml</a:t>
            </a:r>
            <a:endParaRPr lang="fr-FR" dirty="0" smtClean="0"/>
          </a:p>
          <a:p>
            <a:pPr lvl="1">
              <a:lnSpc>
                <a:spcPct val="150000"/>
              </a:lnSpc>
            </a:pPr>
            <a:r>
              <a:rPr lang="fr-FR" dirty="0" smtClean="0"/>
              <a:t>Intégration des variables.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73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Utilisation des rôles </a:t>
            </a:r>
            <a:r>
              <a:rPr lang="fr-FR" dirty="0" smtClean="0"/>
              <a:t>: Services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2925" y="1527242"/>
            <a:ext cx="8596668" cy="5107021"/>
          </a:xfrm>
        </p:spPr>
        <p:txBody>
          <a:bodyPr>
            <a:normAutofit fontScale="92500" lnSpcReduction="20000"/>
          </a:bodyPr>
          <a:lstStyle/>
          <a:p>
            <a:r>
              <a:rPr lang="fr-FR" dirty="0" smtClean="0"/>
              <a:t>Description d’un rôle :</a:t>
            </a:r>
          </a:p>
          <a:p>
            <a:pPr lvl="1"/>
            <a:r>
              <a:rPr lang="fr-FR" dirty="0" smtClean="0"/>
              <a:t>Automatisation chargement certains fichiers.</a:t>
            </a:r>
          </a:p>
          <a:p>
            <a:pPr lvl="1"/>
            <a:r>
              <a:rPr lang="fr-FR" dirty="0" smtClean="0"/>
              <a:t>Basé sur une structure connue</a:t>
            </a:r>
          </a:p>
          <a:p>
            <a:pPr lvl="1"/>
            <a:r>
              <a:rPr lang="fr-FR" dirty="0" smtClean="0"/>
              <a:t>Facilité de partage avec d’autres utilisateurs.</a:t>
            </a:r>
            <a:endParaRPr lang="fr-FR" dirty="0" smtClean="0">
              <a:solidFill>
                <a:srgbClr val="FF0000"/>
              </a:solidFill>
            </a:endParaRPr>
          </a:p>
          <a:p>
            <a:endParaRPr lang="fr-FR" dirty="0" smtClean="0"/>
          </a:p>
          <a:p>
            <a:endParaRPr lang="fr-FR" dirty="0" smtClean="0"/>
          </a:p>
          <a:p>
            <a:pPr>
              <a:buFont typeface="Wingdings" charset="2"/>
              <a:buChar char="§"/>
            </a:pPr>
            <a:r>
              <a:rPr lang="fr-FR" dirty="0" smtClean="0"/>
              <a:t>Dossier principal : Rôle</a:t>
            </a:r>
          </a:p>
          <a:p>
            <a:pPr>
              <a:buFont typeface="Wingdings" charset="2"/>
              <a:buChar char="§"/>
            </a:pPr>
            <a:endParaRPr lang="fr-FR" dirty="0" smtClean="0"/>
          </a:p>
          <a:p>
            <a:pPr lvl="1">
              <a:buFont typeface="Wingdings" charset="2"/>
              <a:buChar char="Ø"/>
            </a:pPr>
            <a:r>
              <a:rPr lang="fr-FR" dirty="0" smtClean="0"/>
              <a:t>DHCP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VARS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HANDLERS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CONFIG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DEFAULTS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META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TESTS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TASKS</a:t>
            </a:r>
          </a:p>
        </p:txBody>
      </p:sp>
      <p:sp>
        <p:nvSpPr>
          <p:cNvPr id="9" name="Rectangle 8"/>
          <p:cNvSpPr/>
          <p:nvPr/>
        </p:nvSpPr>
        <p:spPr>
          <a:xfrm>
            <a:off x="5738949" y="4080752"/>
            <a:ext cx="3021874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APACHE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HANDLERS</a:t>
            </a:r>
          </a:p>
          <a:p>
            <a:pPr marL="742950" lvl="1" indent="-285750">
              <a:buFont typeface="Wingdings" charset="2"/>
              <a:buChar char="§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TASKS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 (fichier </a:t>
            </a:r>
            <a:r>
              <a:rPr lang="fr-FR" sz="1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yml</a:t>
            </a: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marL="1200150" lvl="2" indent="-285750">
              <a:buFont typeface="Wingdings" charset="2"/>
              <a:buChar char="Ø"/>
            </a:pPr>
            <a:r>
              <a:rPr lang="fr-FR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Template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18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u="sng" dirty="0" smtClean="0"/>
              <a:t>Intégration des deux parties </a:t>
            </a:r>
            <a:r>
              <a:rPr lang="fr-FR" dirty="0" smtClean="0"/>
              <a:t>: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 smtClean="0"/>
              <a:t>Utilisation du rôle Apache uniquement.</a:t>
            </a:r>
          </a:p>
          <a:p>
            <a:r>
              <a:rPr lang="fr-FR" dirty="0" smtClean="0"/>
              <a:t>Appel par commande SSH</a:t>
            </a:r>
          </a:p>
          <a:p>
            <a:endParaRPr lang="fr-FR" dirty="0"/>
          </a:p>
          <a:p>
            <a:endParaRPr lang="fr-FR" dirty="0" smtClean="0"/>
          </a:p>
          <a:p>
            <a:pPr>
              <a:lnSpc>
                <a:spcPct val="150000"/>
              </a:lnSpc>
            </a:pPr>
            <a:r>
              <a:rPr lang="fr-FR" u="sng" dirty="0" smtClean="0"/>
              <a:t>Améliorations possibles </a:t>
            </a:r>
            <a:r>
              <a:rPr lang="fr-FR" dirty="0" smtClean="0"/>
              <a:t>: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1 seule machine </a:t>
            </a:r>
            <a:r>
              <a:rPr lang="fr-FR" dirty="0" err="1" smtClean="0"/>
              <a:t>Vagrant</a:t>
            </a:r>
            <a:r>
              <a:rPr lang="fr-FR" dirty="0" smtClean="0"/>
              <a:t> + </a:t>
            </a:r>
            <a:r>
              <a:rPr lang="fr-FR" dirty="0" err="1" smtClean="0"/>
              <a:t>Ansible</a:t>
            </a:r>
            <a:r>
              <a:rPr lang="fr-FR" dirty="0" smtClean="0"/>
              <a:t>.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Différenciation niveau OS + service (</a:t>
            </a:r>
            <a:r>
              <a:rPr lang="fr-FR" dirty="0" err="1"/>
              <a:t>V</a:t>
            </a:r>
            <a:r>
              <a:rPr lang="fr-FR" dirty="0" err="1" smtClean="0"/>
              <a:t>agrant</a:t>
            </a:r>
            <a:r>
              <a:rPr lang="fr-FR" dirty="0" smtClean="0"/>
              <a:t>)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Non exécution si déjà présent (fichiers</a:t>
            </a:r>
            <a:r>
              <a:rPr lang="fr-FR" dirty="0" smtClean="0"/>
              <a:t>).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Ajout installation ou mise à jour</a:t>
            </a:r>
            <a:endParaRPr lang="fr-FR" dirty="0" smtClean="0"/>
          </a:p>
          <a:p>
            <a:pPr lvl="1">
              <a:lnSpc>
                <a:spcPct val="150000"/>
              </a:lnSpc>
            </a:pPr>
            <a:r>
              <a:rPr lang="fr-FR" dirty="0" smtClean="0"/>
              <a:t>Ajout de services.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4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olute">
  <a:themeElements>
    <a:clrScheme name="Volute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Volut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Volute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377</TotalTime>
  <Words>339</Words>
  <Application>Microsoft Office PowerPoint</Application>
  <PresentationFormat>Personnalisé</PresentationFormat>
  <Paragraphs>107</Paragraphs>
  <Slides>10</Slides>
  <Notes>7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1" baseType="lpstr">
      <vt:lpstr>Volute</vt:lpstr>
      <vt:lpstr> Ansible Vagrant </vt:lpstr>
      <vt:lpstr>Sommaire :</vt:lpstr>
      <vt:lpstr>Tâches:</vt:lpstr>
      <vt:lpstr>Répartition des tâches :</vt:lpstr>
      <vt:lpstr>Plan réseau :</vt:lpstr>
      <vt:lpstr>Partie déploiement :</vt:lpstr>
      <vt:lpstr>Partie configuration : </vt:lpstr>
      <vt:lpstr>Utilisation des rôles : Services</vt:lpstr>
      <vt:lpstr>Intégration des deux parties :</vt:lpstr>
      <vt:lpstr>Présentation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7 : </dc:title>
  <dc:creator>Ringot Gaëtan</dc:creator>
  <cp:lastModifiedBy>Admin</cp:lastModifiedBy>
  <cp:revision>66</cp:revision>
  <dcterms:created xsi:type="dcterms:W3CDTF">2018-01-16T12:28:39Z</dcterms:created>
  <dcterms:modified xsi:type="dcterms:W3CDTF">2018-01-19T17:29:58Z</dcterms:modified>
</cp:coreProperties>
</file>

<file path=docProps/thumbnail.jpeg>
</file>